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58" r:id="rId4"/>
    <p:sldId id="281" r:id="rId5"/>
    <p:sldId id="288" r:id="rId6"/>
    <p:sldId id="287" r:id="rId7"/>
    <p:sldId id="259" r:id="rId8"/>
    <p:sldId id="265" r:id="rId9"/>
    <p:sldId id="263" r:id="rId10"/>
    <p:sldId id="261" r:id="rId11"/>
    <p:sldId id="264" r:id="rId12"/>
    <p:sldId id="260" r:id="rId13"/>
    <p:sldId id="266" r:id="rId14"/>
    <p:sldId id="262" r:id="rId15"/>
    <p:sldId id="280" r:id="rId16"/>
    <p:sldId id="285" r:id="rId17"/>
    <p:sldId id="286" r:id="rId18"/>
    <p:sldId id="282" r:id="rId19"/>
    <p:sldId id="283" r:id="rId20"/>
    <p:sldId id="284" r:id="rId2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743" autoAdjust="0"/>
    <p:restoredTop sz="94660"/>
  </p:normalViewPr>
  <p:slideViewPr>
    <p:cSldViewPr>
      <p:cViewPr varScale="1">
        <p:scale>
          <a:sx n="83" d="100"/>
          <a:sy n="83" d="100"/>
        </p:scale>
        <p:origin x="893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27.06.2024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27.06.2024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27.06.2024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27.06.2024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27.06.2024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27.06.2024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27.06.2024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27.06.2024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27.06.2024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27.06.2024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27.06.2024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27.06.2024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Znalezione obrazy dla zapytania zdrowi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28" name="AutoShape 4" descr="Znalezione obrazy dla zapytania zdrowi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30" name="AutoShape 6" descr="Znalezione obrazy dla zapytania zdrowi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32" name="AutoShape 8" descr="Znalezione obrazy dla zapytania zdrowi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34" name="AutoShape 10" descr="Podobny obra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06290"/>
          </a:xfrm>
        </p:spPr>
        <p:txBody>
          <a:bodyPr>
            <a:noAutofit/>
          </a:bodyPr>
          <a:lstStyle/>
          <a:p>
            <a:r>
              <a:rPr lang="pl-PL" altLang="pl-PL" sz="2800" b="1" dirty="0" smtClean="0">
                <a:solidFill>
                  <a:srgbClr val="000000"/>
                </a:solidFill>
                <a:latin typeface="Georgia" pitchFamily="18" charset="0"/>
              </a:rPr>
              <a:t>Prezentacja działań z zakresu promocji zdrowia podjętych przez Zespół Szkolno – Przedszkolny  w Budzisławiu 	Kościelnym </a:t>
            </a:r>
            <a:br>
              <a:rPr lang="pl-PL" altLang="pl-PL" sz="2800" b="1" dirty="0" smtClean="0">
                <a:solidFill>
                  <a:srgbClr val="000000"/>
                </a:solidFill>
                <a:latin typeface="Georgia" pitchFamily="18" charset="0"/>
              </a:rPr>
            </a:br>
            <a:r>
              <a:rPr lang="pl-PL" altLang="pl-PL" sz="2800" b="1" dirty="0" smtClean="0">
                <a:solidFill>
                  <a:srgbClr val="000000"/>
                </a:solidFill>
                <a:latin typeface="Georgia" pitchFamily="18" charset="0"/>
              </a:rPr>
              <a:t>w roku szkolnym 2023/2024</a:t>
            </a:r>
            <a:endParaRPr lang="pl-PL" sz="2800" dirty="0"/>
          </a:p>
        </p:txBody>
      </p:sp>
      <p:pic>
        <p:nvPicPr>
          <p:cNvPr id="2" name="Picture 2" descr="PROMOCJA ZDROWIA 2021/2022 - SZKOŁA PODSTAWOWA IM. GEN. LUDWIKA  CZYŻEWSKIEGO W WOLI KRZYSZTOPORSKIE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636912"/>
            <a:ext cx="3384376" cy="370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3968" y="0"/>
            <a:ext cx="4402832" cy="184482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/>
              <a:t>#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Be Active „Europejki Tydzień Sportu - Spokój i odprężenie z jogą na </a:t>
            </a:r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przerwach- aktywne przerwy</a:t>
            </a: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56792"/>
            <a:ext cx="4824536" cy="454977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068960"/>
            <a:ext cx="4355976" cy="363645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5220072" y="260648"/>
            <a:ext cx="3600400" cy="648072"/>
          </a:xfrm>
        </p:spPr>
        <p:txBody>
          <a:bodyPr>
            <a:noAutofit/>
          </a:bodyPr>
          <a:lstStyle/>
          <a:p>
            <a:r>
              <a:rPr lang="pl-P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Zimowe aktywne przerwy </a:t>
            </a:r>
            <a:endParaRPr 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4248472" cy="318635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927" y="1434325"/>
            <a:ext cx="3940545" cy="525274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652120" y="274638"/>
            <a:ext cx="3263280" cy="1354162"/>
          </a:xfrm>
        </p:spPr>
        <p:txBody>
          <a:bodyPr>
            <a:noAutofit/>
          </a:bodyPr>
          <a:lstStyle/>
          <a:p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Zielona szkoła klasy IV </a:t>
            </a:r>
            <a:endParaRPr lang="pl-PL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74638"/>
            <a:ext cx="5076056" cy="380704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531" y="1712197"/>
            <a:ext cx="4224469" cy="3168352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99" y="4101772"/>
            <a:ext cx="4842474" cy="283493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788024" y="274638"/>
            <a:ext cx="4122100" cy="850106"/>
          </a:xfrm>
        </p:spPr>
        <p:txBody>
          <a:bodyPr>
            <a:normAutofit/>
          </a:bodyPr>
          <a:lstStyle/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Olimpiada s</a:t>
            </a:r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portowa – aktywność ruchowa klas II</a:t>
            </a: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8680"/>
            <a:ext cx="4705812" cy="3456384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924944"/>
            <a:ext cx="5130213" cy="375735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5004048" y="274638"/>
            <a:ext cx="4032448" cy="1143000"/>
          </a:xfrm>
        </p:spPr>
        <p:txBody>
          <a:bodyPr>
            <a:normAutofit/>
          </a:bodyPr>
          <a:lstStyle/>
          <a:p>
            <a:r>
              <a:rPr lang="pl-PL" sz="2800" dirty="0" smtClean="0"/>
              <a:t>   </a:t>
            </a:r>
            <a:r>
              <a:rPr lang="pl-PL" sz="2800" dirty="0"/>
              <a:t>“Bezpieczeństwo dzieci i młodzieży w </a:t>
            </a:r>
            <a:r>
              <a:rPr lang="pl-PL" sz="2800" dirty="0" smtClean="0"/>
              <a:t>Internecie”</a:t>
            </a:r>
            <a:endParaRPr lang="pl-PL" sz="28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53" y="399492"/>
            <a:ext cx="4762500" cy="3571875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476794"/>
            <a:ext cx="3528392" cy="498914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3707904" y="404664"/>
            <a:ext cx="4608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Projekt </a:t>
            </a:r>
            <a:r>
              <a:rPr lang="pl-PL" sz="3200" dirty="0" err="1">
                <a:latin typeface="Arial" panose="020B0604020202020204" pitchFamily="34" charset="0"/>
                <a:cs typeface="Arial" panose="020B0604020202020204" pitchFamily="34" charset="0"/>
              </a:rPr>
              <a:t>OSEhero</a:t>
            </a:r>
            <a:endParaRPr lang="pl-P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268760"/>
            <a:ext cx="4896544" cy="543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957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236788"/>
            <a:ext cx="6271344" cy="4440112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899592" y="332656"/>
            <a:ext cx="7704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Bezpieczeństwo w sieci – rozwój  cyfrowego obywatelstwa </a:t>
            </a: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798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995936" y="260648"/>
            <a:ext cx="45365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Projekt 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“Bezpieczni w sieci”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0112" y="133198"/>
            <a:ext cx="3789040" cy="505205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717032"/>
            <a:ext cx="3995936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858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 flipH="1">
            <a:off x="4571999" y="332656"/>
            <a:ext cx="4248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3851920" y="116632"/>
            <a:ext cx="48245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Hejt – nowa forma przemocy wobec dzieci i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młodzieży</a:t>
            </a: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733320"/>
            <a:ext cx="4392486" cy="315380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5" y="1112516"/>
            <a:ext cx="4081554" cy="548483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12469" y="3181413"/>
            <a:ext cx="2926573" cy="439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163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076056" y="188640"/>
            <a:ext cx="3816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Dzień Bezpiecznego Internetu 2024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4744"/>
            <a:ext cx="4968553" cy="403244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069" y="1052736"/>
            <a:ext cx="3564753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98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932040" y="260648"/>
            <a:ext cx="38884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Rozgrywki sportowe klas III 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4412224" cy="198851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276872"/>
            <a:ext cx="4211960" cy="1898261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365104"/>
            <a:ext cx="5086493" cy="229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1391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211960" y="332656"/>
            <a:ext cx="47525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Projekt „ Szkoła Odpowiedzialna Cyfrowo”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92" y="620687"/>
            <a:ext cx="3703255" cy="523640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863" y="2636912"/>
            <a:ext cx="4788024" cy="322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64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635896" y="274638"/>
            <a:ext cx="5328592" cy="922114"/>
          </a:xfrm>
        </p:spPr>
        <p:txBody>
          <a:bodyPr>
            <a:normAutofit/>
          </a:bodyPr>
          <a:lstStyle/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Piknik  promujący aktywność fizyczną na świeżym powietrzu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4"/>
            <a:ext cx="4499992" cy="237626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5689" y="2193107"/>
            <a:ext cx="4868587" cy="321982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645024"/>
            <a:ext cx="4644008" cy="302433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148064" y="332656"/>
            <a:ext cx="3851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pl-P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Kreatywna klasa III a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01988"/>
            <a:ext cx="4680520" cy="345638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996952"/>
            <a:ext cx="4499992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355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03848" y="274638"/>
            <a:ext cx="5482952" cy="778098"/>
          </a:xfrm>
        </p:spPr>
        <p:txBody>
          <a:bodyPr>
            <a:normAutofit/>
          </a:bodyPr>
          <a:lstStyle/>
          <a:p>
            <a:r>
              <a:rPr lang="pl-P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Pozalekcyjne zajęcia sportowe</a:t>
            </a:r>
            <a:endParaRPr 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30"/>
            <a:ext cx="4428901" cy="554461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89027" y="1679726"/>
            <a:ext cx="5502447" cy="410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492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68760"/>
            <a:ext cx="4968552" cy="3726414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2843808" y="404664"/>
            <a:ext cx="55446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Aktywne klasowe spotkania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integracyjne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196752"/>
            <a:ext cx="3622486" cy="540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746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99992" y="188640"/>
            <a:ext cx="4392488" cy="1224136"/>
          </a:xfrm>
        </p:spPr>
        <p:txBody>
          <a:bodyPr>
            <a:normAutofit/>
          </a:bodyPr>
          <a:lstStyle/>
          <a:p>
            <a:r>
              <a:rPr lang="pl-P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Wycieczka rowerowa – Tręby Stare </a:t>
            </a:r>
            <a:endParaRPr 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83196"/>
            <a:ext cx="4770264" cy="302433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412776"/>
            <a:ext cx="3777448" cy="530120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60" y="3777475"/>
            <a:ext cx="4788024" cy="299695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538736" cy="1282154"/>
          </a:xfrm>
        </p:spPr>
        <p:txBody>
          <a:bodyPr>
            <a:normAutofit/>
          </a:bodyPr>
          <a:lstStyle/>
          <a:p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Aktywne popołudnie – wyjazd na mecz do Płocka</a:t>
            </a: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68760"/>
            <a:ext cx="5544616" cy="252028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861048"/>
            <a:ext cx="5436096" cy="277586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4860032" y="274638"/>
            <a:ext cx="3826768" cy="706090"/>
          </a:xfrm>
        </p:spPr>
        <p:txBody>
          <a:bodyPr>
            <a:normAutofit fontScale="90000"/>
          </a:bodyPr>
          <a:lstStyle/>
          <a:p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„Razem po zdrowie” – marsz </a:t>
            </a:r>
            <a:r>
              <a:rPr lang="pl-PL" sz="3200" dirty="0" err="1">
                <a:latin typeface="Arial" panose="020B0604020202020204" pitchFamily="34" charset="0"/>
                <a:cs typeface="Arial" panose="020B0604020202020204" pitchFamily="34" charset="0"/>
              </a:rPr>
              <a:t>nordic</a:t>
            </a:r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200" dirty="0" err="1">
                <a:latin typeface="Arial" panose="020B0604020202020204" pitchFamily="34" charset="0"/>
                <a:cs typeface="Arial" panose="020B0604020202020204" pitchFamily="34" charset="0"/>
              </a:rPr>
              <a:t>walking</a:t>
            </a:r>
            <a:endParaRPr lang="pl-P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08896"/>
            <a:ext cx="4379979" cy="353227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390354"/>
            <a:ext cx="3689224" cy="491896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119</Words>
  <Application>Microsoft Office PowerPoint</Application>
  <PresentationFormat>Pokaz na ekranie (4:3)</PresentationFormat>
  <Paragraphs>21</Paragraphs>
  <Slides>20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5" baseType="lpstr">
      <vt:lpstr>Arial</vt:lpstr>
      <vt:lpstr>Calibri</vt:lpstr>
      <vt:lpstr>Georgia</vt:lpstr>
      <vt:lpstr>Times New Roman</vt:lpstr>
      <vt:lpstr>Motyw pakietu Office</vt:lpstr>
      <vt:lpstr>Prezentacja działań z zakresu promocji zdrowia podjętych przez Zespół Szkolno – Przedszkolny  w Budzisławiu  Kościelnym  w roku szkolnym 2023/2024</vt:lpstr>
      <vt:lpstr>Prezentacja programu PowerPoint</vt:lpstr>
      <vt:lpstr>Piknik  promujący aktywność fizyczną na świeżym powietrzu</vt:lpstr>
      <vt:lpstr>Prezentacja programu PowerPoint</vt:lpstr>
      <vt:lpstr>Pozalekcyjne zajęcia sportowe</vt:lpstr>
      <vt:lpstr>Prezentacja programu PowerPoint</vt:lpstr>
      <vt:lpstr>Wycieczka rowerowa – Tręby Stare </vt:lpstr>
      <vt:lpstr>Aktywne popołudnie – wyjazd na mecz do Płocka</vt:lpstr>
      <vt:lpstr>„Razem po zdrowie” – marsz nordic walking</vt:lpstr>
      <vt:lpstr> #Be Active „Europejki Tydzień Sportu - Spokój i odprężenie z jogą na przerwach- aktywne przerwy</vt:lpstr>
      <vt:lpstr>Zimowe aktywne przerwy </vt:lpstr>
      <vt:lpstr>Zielona szkoła klasy IV </vt:lpstr>
      <vt:lpstr>Olimpiada sportowa – aktywność ruchowa klas II</vt:lpstr>
      <vt:lpstr>   “Bezpieczeństwo dzieci i młodzieży w Internecie”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działań z zakresu promocji zdrowia podjętych przez Zespół Szkolno – Przedszkolny  w Budzisławiu  Kościelnym  w roku szkolnym 2018/2019</dc:title>
  <dc:creator>Anna</dc:creator>
  <cp:lastModifiedBy>Nauczyciel</cp:lastModifiedBy>
  <cp:revision>102</cp:revision>
  <dcterms:created xsi:type="dcterms:W3CDTF">2019-06-20T17:53:20Z</dcterms:created>
  <dcterms:modified xsi:type="dcterms:W3CDTF">2024-06-27T12:05:52Z</dcterms:modified>
</cp:coreProperties>
</file>